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70" r:id="rId5"/>
    <p:sldId id="261" r:id="rId6"/>
    <p:sldId id="259" r:id="rId7"/>
    <p:sldId id="277" r:id="rId8"/>
    <p:sldId id="267" r:id="rId9"/>
    <p:sldId id="278" r:id="rId10"/>
    <p:sldId id="271" r:id="rId11"/>
    <p:sldId id="262" r:id="rId12"/>
    <p:sldId id="264" r:id="rId13"/>
    <p:sldId id="265" r:id="rId14"/>
    <p:sldId id="260" r:id="rId15"/>
    <p:sldId id="266" r:id="rId16"/>
    <p:sldId id="268" r:id="rId17"/>
    <p:sldId id="269" r:id="rId18"/>
    <p:sldId id="276" r:id="rId19"/>
    <p:sldId id="275" r:id="rId20"/>
    <p:sldId id="272" r:id="rId21"/>
  </p:sldIdLst>
  <p:sldSz cx="12192000" cy="6858000"/>
  <p:notesSz cx="6888163" cy="100187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E3FFF-D369-9163-1C27-B86B318E0D0F}" v="10" dt="2021-03-29T07:58:54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12"/>
    <p:restoredTop sz="96654"/>
  </p:normalViewPr>
  <p:slideViewPr>
    <p:cSldViewPr snapToGrid="0" snapToObjects="1">
      <p:cViewPr varScale="1">
        <p:scale>
          <a:sx n="86" d="100"/>
          <a:sy n="86" d="100"/>
        </p:scale>
        <p:origin x="3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32070-D384-BE40-B86D-DC5B14E4E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719D3B-F5F1-5F4C-BBBA-E97BA0FA7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26C0A0-F5E6-B849-9964-02EF03E5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1AEFDD-15DB-3C47-9569-BAD6BA12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57E341-436A-2547-8487-218472B2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25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487A8-D3CC-7F4B-834B-648AB2C1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8B6573-9E89-874D-A9AE-72DF900D4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CF448B-270C-4641-A26C-38BC6169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7444E9-54D2-3D46-AF9B-18959415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8CE245-B2A8-3A42-92C3-E9FA792B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280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E76761-1B1B-DF40-9B27-22CA07100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AF3C8B-0603-5A45-92F9-61E3B26B5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281B08-DA5D-4C4B-88A6-574D8AD6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093AD-C2BB-D145-A532-A22DF410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FD1A87-4EC3-6B40-9AD7-C4E2A6B0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14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BB1FC-1BCA-DB48-AB03-0F3F14FD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BA75DB-C6E9-8E45-B510-3BEE4154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944296-3637-C942-AD94-85B8FC1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921EA4-6EC3-504C-AA89-F4326C40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F3BB4A-6171-684D-9D47-D6AE7B48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268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7746A-1A8A-B14F-BEFE-AA6FF8CF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CE8EEB-AFEB-6A44-933F-A1EB77A37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0B8AB-69A2-5947-8505-80A8677A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887633-6D79-2D47-A37C-028621EF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126274-254A-7A47-82DC-F4768198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694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E8820-846B-424F-AA41-648A039F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5C5EE2-2389-BE49-866F-5610A24A2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24067E-94BA-F94E-87E1-B47EB4266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25EC00-B853-3345-970A-55ECD05B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993E96-FBDD-924F-A4D6-3657541E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239F92-F241-704F-B52D-4FE9BEE8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689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97281-F391-5241-BB7F-11951B78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8B6DD4-85B1-E148-BB0F-8DE30BFA8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92D343-1D04-C442-B461-718A51A9E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DA8114B-F4E6-534E-A31E-078869965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668148-57B4-3E44-BA7A-33658CB31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7E9240-05A0-174F-A02D-071BD480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131B1EB-9055-174C-A150-F4B8692EB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DF7691C-AA8E-EB41-8D82-F4FFBB16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928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9D3A7-F7C3-F14D-A5FD-B75F615E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EBAB26-C7E7-3F4B-939E-6ED07EF1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CB7304-40AD-6948-A6B4-4F296630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3A3A8D8-D398-5A4F-882B-8710B0A3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8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B30E480-84F6-6949-89AD-89F0AA26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915AA8-CFDD-5449-B7D4-D070820B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D4F269-559B-F745-8990-7EF058C8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206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D600A-BDF6-6141-A5E8-490FAB30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FDF9F2-7DC8-294F-9450-ED0C85333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DAEB2C-1FA0-B149-8F24-A92FE92C1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2E0132-DE7E-3A47-9E78-69A22E16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C9D746-D6EF-B641-B08E-4011C2AC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C0DC11-F4A2-E04F-9B0A-3B743571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80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786D2-89C0-5B4F-9343-2AEB133F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CF9268-BD52-B645-A206-57FD112B3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B79A5D-452F-8741-A194-C6FE326EA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9C4C8B-2D9E-2546-B6BD-FC6C8426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9D7008-8816-1D41-B173-70393026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6628CB-E3A1-E54B-AE58-85D9759B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0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2C4096-1F7A-D84B-AD14-CB0E3CD5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3BB8CB-9488-F046-9BBA-D3D5F6E30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7FEE0A-5615-4245-8975-B9325C2EA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5F2F-A1F3-0445-BDA0-AF49BF9960F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2F28E6-E1F4-1143-BD73-6608AB4CC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F84581-9CC1-3F49-9CFB-2474B0E5D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727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amdb.info/stats/gameratings/" TargetMode="External"/><Relationship Id="rId2" Type="http://schemas.openxmlformats.org/officeDocument/2006/relationships/hyperlink" Target="https://steamsp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3lNs48m" TargetMode="External"/><Relationship Id="rId4" Type="http://schemas.openxmlformats.org/officeDocument/2006/relationships/hyperlink" Target="https://steam-revenue-calculator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tchgamegarden.nl/project/guesstimator-for-stea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39910-B1AE-4E4C-BC6C-D41EBDF7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Tips &amp; tricks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252EFE-D8FA-6F42-A4AF-4888CE97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The content of this pitch deck should be the conclusion of a ton of preparation and research from your side. The commission will expect that you can go into much more detail in your live pitch.</a:t>
            </a:r>
          </a:p>
          <a:p>
            <a:r>
              <a:rPr lang="nl-BE" dirty="0"/>
              <a:t>Convince the commission that your game needs to exist by conveying how it is innovative, unique, fun, …</a:t>
            </a:r>
          </a:p>
          <a:p>
            <a:r>
              <a:rPr lang="nl-BE" dirty="0"/>
              <a:t>Polish this deck with impressive art, strong copy, gifs, solid numbers, … Take a look at our examples to have a benchmark.</a:t>
            </a:r>
          </a:p>
          <a:p>
            <a:r>
              <a:rPr lang="nl-BE" dirty="0"/>
              <a:t>You should be able to pitch this deck in max. 10 minutes!</a:t>
            </a:r>
          </a:p>
        </p:txBody>
      </p:sp>
    </p:spTree>
    <p:extLst>
      <p:ext uri="{BB962C8B-B14F-4D97-AF65-F5344CB8AC3E}">
        <p14:creationId xmlns:p14="http://schemas.microsoft.com/office/powerpoint/2010/main" val="47335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Main story beats (if applicable)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6E6886-0ED7-2F48-B84E-BAC27BD77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5209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0937A-B68F-4543-AEFF-6CCAA323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Studio/Team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792DB8-1F54-2145-AADC-2B66C9540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Briefly introduce the studio and your team. What makes you different, what are the strengths of your team?</a:t>
            </a:r>
          </a:p>
        </p:txBody>
      </p:sp>
    </p:spTree>
    <p:extLst>
      <p:ext uri="{BB962C8B-B14F-4D97-AF65-F5344CB8AC3E}">
        <p14:creationId xmlns:p14="http://schemas.microsoft.com/office/powerpoint/2010/main" val="56188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6D793-8FCD-8343-BA30-2630723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Competitive analysis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738735-63AF-724F-BA6F-F0F62EDF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BE" sz="11200" dirty="0"/>
              <a:t>Compare with similar games that have released recently.</a:t>
            </a:r>
          </a:p>
          <a:p>
            <a:r>
              <a:rPr lang="nl-BE" sz="11200" dirty="0"/>
              <a:t>Use tools and do your research thoroughly, prove your game is viable.</a:t>
            </a:r>
          </a:p>
          <a:p>
            <a:r>
              <a:rPr lang="nl-BE" sz="11200" dirty="0"/>
              <a:t>Don’t be afraid to approach developers of similar games directly to get the most reliable info possible.</a:t>
            </a:r>
          </a:p>
          <a:p>
            <a:r>
              <a:rPr lang="nl-BE" sz="11200" dirty="0"/>
              <a:t>Resources:</a:t>
            </a:r>
          </a:p>
          <a:p>
            <a:pPr lvl="2"/>
            <a:r>
              <a:rPr lang="nl-BE" sz="8000" dirty="0">
                <a:hlinkClick r:id="rId2"/>
              </a:rPr>
              <a:t>https://steamspy.com/</a:t>
            </a:r>
            <a:endParaRPr lang="nl-BE" sz="8000" dirty="0"/>
          </a:p>
          <a:p>
            <a:pPr lvl="2"/>
            <a:r>
              <a:rPr lang="nl-BE" sz="8000" dirty="0">
                <a:hlinkClick r:id="rId3"/>
              </a:rPr>
              <a:t>https://steamdb.info/stats/gameratings/</a:t>
            </a:r>
            <a:endParaRPr lang="nl-BE" sz="8000" dirty="0"/>
          </a:p>
          <a:p>
            <a:pPr lvl="2"/>
            <a:r>
              <a:rPr lang="nl-BE" sz="8000" dirty="0">
                <a:hlinkClick r:id="rId4"/>
              </a:rPr>
              <a:t>https://steam-revenue-calculator.com/</a:t>
            </a:r>
            <a:endParaRPr lang="nl-BE" sz="8000" dirty="0"/>
          </a:p>
          <a:p>
            <a:r>
              <a:rPr lang="nl-BE" sz="11200" dirty="0"/>
              <a:t>Talk by investment expert Cassia Curran: </a:t>
            </a:r>
            <a:r>
              <a:rPr lang="nl-BE" sz="8000" dirty="0">
                <a:hlinkClick r:id="rId5"/>
              </a:rPr>
              <a:t>https://bit.ly/3lNs48m</a:t>
            </a:r>
            <a:endParaRPr lang="nl-BE" sz="8000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23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0DA2A-FDB3-2C4A-A632-B07B817B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Business model / Sales forecasts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5ABD19-FC49-E44D-983E-93D5CA70F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BE" dirty="0"/>
              <a:t>Resources:</a:t>
            </a:r>
          </a:p>
          <a:p>
            <a:pPr marL="0" indent="0">
              <a:buNone/>
            </a:pPr>
            <a:r>
              <a:rPr lang="nl-BE" dirty="0"/>
              <a:t>	Tools:</a:t>
            </a:r>
          </a:p>
          <a:p>
            <a:pPr lvl="3"/>
            <a:r>
              <a:rPr lang="nl-BE" sz="2000" dirty="0">
                <a:ea typeface="+mn-lt"/>
                <a:cs typeface="+mn-lt"/>
                <a:hlinkClick r:id="rId2"/>
              </a:rPr>
              <a:t>https://www.dutchgamegarden.nl/project/guesstimator-for-steam/</a:t>
            </a:r>
          </a:p>
          <a:p>
            <a:pPr marL="0" indent="0">
              <a:buNone/>
            </a:pPr>
            <a:r>
              <a:rPr lang="nl-BE" dirty="0"/>
              <a:t>	Websites:</a:t>
            </a:r>
          </a:p>
          <a:p>
            <a:pPr lvl="3"/>
            <a:r>
              <a:rPr lang="nl-BE" sz="2000" dirty="0"/>
              <a:t>Gamasutra: Jake Birkett, Danny Weinbaum, Sergio Garces</a:t>
            </a:r>
          </a:p>
          <a:p>
            <a:pPr lvl="3"/>
            <a:r>
              <a:rPr lang="nl-BE" sz="2000" dirty="0"/>
              <a:t>Ryan Clark – The Clark Tank</a:t>
            </a:r>
          </a:p>
          <a:p>
            <a:pPr lvl="3"/>
            <a:r>
              <a:rPr lang="nl-BE" sz="2000" dirty="0"/>
              <a:t>Chris Zukowski – howtomarketagame.com</a:t>
            </a:r>
          </a:p>
          <a:p>
            <a:pPr lvl="3"/>
            <a:r>
              <a:rPr lang="nl-BE" sz="2000" dirty="0"/>
              <a:t>Simon Carless – Game Discoverability</a:t>
            </a:r>
          </a:p>
          <a:p>
            <a:pPr lvl="3"/>
            <a:r>
              <a:rPr lang="nl-BE" sz="2000" dirty="0"/>
              <a:t>Gamesindustry.biz: Jason Della Rocca, Cassia Curran, …</a:t>
            </a:r>
          </a:p>
          <a:p>
            <a:pPr lvl="3"/>
            <a:r>
              <a:rPr lang="nl-BE" sz="2000" dirty="0"/>
              <a:t>GameDaily.biz: Michael Futter and others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40971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2639C-1244-7044-8C94-A6D5C8C3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Traction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699FB-4D9F-FB46-BF48-D1303A25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Prove that others think your game is cool</a:t>
            </a:r>
          </a:p>
          <a:p>
            <a:r>
              <a:rPr lang="nl-BE" dirty="0"/>
              <a:t>Could be: </a:t>
            </a:r>
          </a:p>
          <a:p>
            <a:pPr lvl="2"/>
            <a:r>
              <a:rPr lang="nl-BE" dirty="0"/>
              <a:t>Community / social media number</a:t>
            </a:r>
          </a:p>
          <a:p>
            <a:pPr lvl="2"/>
            <a:r>
              <a:rPr lang="nl-BE" dirty="0"/>
              <a:t>Awards</a:t>
            </a:r>
          </a:p>
          <a:p>
            <a:pPr lvl="2"/>
            <a:r>
              <a:rPr lang="nl-BE" dirty="0"/>
              <a:t>Press coverage</a:t>
            </a:r>
          </a:p>
          <a:p>
            <a:pPr lvl="2"/>
            <a:r>
              <a:rPr lang="nl-BE" dirty="0"/>
              <a:t>Special partners, consultants, secured funding</a:t>
            </a:r>
          </a:p>
        </p:txBody>
      </p:sp>
    </p:spTree>
    <p:extLst>
      <p:ext uri="{BB962C8B-B14F-4D97-AF65-F5344CB8AC3E}">
        <p14:creationId xmlns:p14="http://schemas.microsoft.com/office/powerpoint/2010/main" val="131359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B701F-6360-BD44-AF5D-F81E2F81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Production timeline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3BC16C-D4C7-544B-8A3D-08AA267E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Make a visual representation with all of the milestones for features.</a:t>
            </a:r>
          </a:p>
        </p:txBody>
      </p:sp>
    </p:spTree>
    <p:extLst>
      <p:ext uri="{BB962C8B-B14F-4D97-AF65-F5344CB8AC3E}">
        <p14:creationId xmlns:p14="http://schemas.microsoft.com/office/powerpoint/2010/main" val="2180654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E3140-3642-C84B-9148-85F0A59D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Budget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262192-977A-084C-9A7D-D7ADE93D6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Give a rough budget overview (the detail will be in your separate financial plan).</a:t>
            </a:r>
          </a:p>
        </p:txBody>
      </p:sp>
    </p:spTree>
    <p:extLst>
      <p:ext uri="{BB962C8B-B14F-4D97-AF65-F5344CB8AC3E}">
        <p14:creationId xmlns:p14="http://schemas.microsoft.com/office/powerpoint/2010/main" val="2684886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7974B-1BE8-2D46-A370-DF946213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Funding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B80468-4687-6D42-A296-44B3E3C0E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Which funding do you have in place or are you persuing at which point in production? Use a timeline.</a:t>
            </a:r>
          </a:p>
        </p:txBody>
      </p:sp>
    </p:spTree>
    <p:extLst>
      <p:ext uri="{BB962C8B-B14F-4D97-AF65-F5344CB8AC3E}">
        <p14:creationId xmlns:p14="http://schemas.microsoft.com/office/powerpoint/2010/main" val="1686510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Go to market strategy?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Any deals with platform holders in place? Pr-agencies, publishers, influencers?</a:t>
            </a:r>
          </a:p>
        </p:txBody>
      </p:sp>
    </p:spTree>
    <p:extLst>
      <p:ext uri="{BB962C8B-B14F-4D97-AF65-F5344CB8AC3E}">
        <p14:creationId xmlns:p14="http://schemas.microsoft.com/office/powerpoint/2010/main" val="10824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03206-D32D-B145-9FB1-0BB5F566C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What are you </a:t>
            </a:r>
            <a:r>
              <a:rPr lang="nl-BE" b="1"/>
              <a:t>asking for?</a:t>
            </a:r>
            <a:endParaRPr lang="nl-BE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F44394-B0CE-F44F-9A63-94CAD1B0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Extra budget</a:t>
            </a:r>
          </a:p>
          <a:p>
            <a:pPr marL="0" indent="0">
              <a:buNone/>
            </a:pPr>
            <a:r>
              <a:rPr lang="nl-BE" dirty="0"/>
              <a:t>Marketing needs/pr</a:t>
            </a:r>
          </a:p>
          <a:p>
            <a:pPr marL="0" indent="0">
              <a:buNone/>
            </a:pPr>
            <a:r>
              <a:rPr lang="nl-B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5851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07A1D-8017-8E4B-A8BA-6AE491EA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Key art/Game logo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3A9A33-CFEA-504B-B788-18CF2C57A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06658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Outro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End with a strong visual and your contact info</a:t>
            </a:r>
          </a:p>
        </p:txBody>
      </p:sp>
    </p:spTree>
    <p:extLst>
      <p:ext uri="{BB962C8B-B14F-4D97-AF65-F5344CB8AC3E}">
        <p14:creationId xmlns:p14="http://schemas.microsoft.com/office/powerpoint/2010/main" val="25090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11297-B2A3-9F4E-B2E0-5E69F54E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Gameplay trailer / Playable code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95B592-670F-C341-ABBB-AB381F638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Link to video material of the game, this can be raw footage, trailers, … include gameplay footage, even if it is still rough.</a:t>
            </a:r>
          </a:p>
          <a:p>
            <a:r>
              <a:rPr lang="nl-BE" dirty="0"/>
              <a:t>Link to playable code (it doesn’t have to be fully stable yet).</a:t>
            </a:r>
          </a:p>
          <a:p>
            <a:r>
              <a:rPr lang="nl-BE" dirty="0"/>
              <a:t>Don’t forget to add passwords if you use them.</a:t>
            </a:r>
          </a:p>
        </p:txBody>
      </p:sp>
    </p:spTree>
    <p:extLst>
      <p:ext uri="{BB962C8B-B14F-4D97-AF65-F5344CB8AC3E}">
        <p14:creationId xmlns:p14="http://schemas.microsoft.com/office/powerpoint/2010/main" val="410174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60C53-5FEB-6A44-A3F7-9D354DEB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Elevator pitch + specs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3F04D9-BF8F-7145-A7E3-91E4C6F4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Elevator pitch: be concise (3 lines max)</a:t>
            </a:r>
          </a:p>
          <a:p>
            <a:r>
              <a:rPr lang="nl-BE" dirty="0"/>
              <a:t>Specs:</a:t>
            </a:r>
          </a:p>
          <a:p>
            <a:pPr lvl="2"/>
            <a:r>
              <a:rPr lang="nl-BE" dirty="0"/>
              <a:t>Platform(s):</a:t>
            </a:r>
          </a:p>
          <a:p>
            <a:pPr lvl="2"/>
            <a:r>
              <a:rPr lang="nl-BE" dirty="0"/>
              <a:t>Genre:</a:t>
            </a:r>
          </a:p>
          <a:p>
            <a:pPr lvl="2"/>
            <a:r>
              <a:rPr lang="nl-BE" dirty="0"/>
              <a:t>Number of players:</a:t>
            </a:r>
          </a:p>
          <a:p>
            <a:pPr lvl="2"/>
            <a:r>
              <a:rPr lang="nl-BE" dirty="0"/>
              <a:t>Length:</a:t>
            </a:r>
          </a:p>
          <a:p>
            <a:pPr lvl="2"/>
            <a:r>
              <a:rPr lang="nl-BE" dirty="0"/>
              <a:t>Target Price:</a:t>
            </a:r>
          </a:p>
          <a:p>
            <a:pPr lvl="2"/>
            <a:r>
              <a:rPr lang="nl-BE" dirty="0"/>
              <a:t>Target Audience:</a:t>
            </a:r>
          </a:p>
        </p:txBody>
      </p:sp>
    </p:spTree>
    <p:extLst>
      <p:ext uri="{BB962C8B-B14F-4D97-AF65-F5344CB8AC3E}">
        <p14:creationId xmlns:p14="http://schemas.microsoft.com/office/powerpoint/2010/main" val="138276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68156-B687-EF4F-8562-EAC33BD5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USP’s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23CF1-CD59-EE4B-BAAD-BCD60C124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Point out what makes your game stick out from similar games. Use images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78936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A2AD-4A92-4847-ADF3-F33858A4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Core gameplay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8BA30-1457-D140-AD69-C62DC7DB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Describe the key features of the game, use screenshots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11353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A2AD-4A92-4847-ADF3-F33858A4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Game modes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8BA30-1457-D140-AD69-C62DC7DB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Describe the key features of the game, use screenshots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69061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Game mechanics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DEEB0E-1EFE-8946-99F6-0FA1333F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318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DEEB0E-1EFE-8946-99F6-0FA1333F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21715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576</Words>
  <Application>Microsoft Office PowerPoint</Application>
  <PresentationFormat>Breedbeeld</PresentationFormat>
  <Paragraphs>77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Tips &amp; tricks (delete in final pitch deck)</vt:lpstr>
      <vt:lpstr>Key art/Game logo</vt:lpstr>
      <vt:lpstr>Gameplay trailer / Playable code</vt:lpstr>
      <vt:lpstr>Elevator pitch + specs</vt:lpstr>
      <vt:lpstr>USP’s</vt:lpstr>
      <vt:lpstr>Core gameplay</vt:lpstr>
      <vt:lpstr>Game modes</vt:lpstr>
      <vt:lpstr>Game mechanics</vt:lpstr>
      <vt:lpstr>Art</vt:lpstr>
      <vt:lpstr>Main story beats (if applicable)</vt:lpstr>
      <vt:lpstr>Studio/Team</vt:lpstr>
      <vt:lpstr>Competitive analysis</vt:lpstr>
      <vt:lpstr>Business model / Sales forecasts</vt:lpstr>
      <vt:lpstr>Traction</vt:lpstr>
      <vt:lpstr>Production timeline</vt:lpstr>
      <vt:lpstr>Budget</vt:lpstr>
      <vt:lpstr>Funding</vt:lpstr>
      <vt:lpstr>Go to market strategy?</vt:lpstr>
      <vt:lpstr>What are you asking for?</vt:lpstr>
      <vt:lpstr>Outro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Youri Loedts</dc:creator>
  <cp:lastModifiedBy>Naomi Nelan</cp:lastModifiedBy>
  <cp:revision>30</cp:revision>
  <cp:lastPrinted>2022-10-05T14:48:54Z</cp:lastPrinted>
  <dcterms:created xsi:type="dcterms:W3CDTF">2020-11-19T13:19:59Z</dcterms:created>
  <dcterms:modified xsi:type="dcterms:W3CDTF">2022-10-05T15:00:48Z</dcterms:modified>
</cp:coreProperties>
</file>